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93" r:id="rId2"/>
    <p:sldId id="299" r:id="rId3"/>
    <p:sldId id="300" r:id="rId4"/>
    <p:sldId id="295" r:id="rId5"/>
    <p:sldId id="296" r:id="rId6"/>
    <p:sldId id="297" r:id="rId7"/>
    <p:sldId id="298" r:id="rId8"/>
    <p:sldId id="301" r:id="rId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0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5B9F3-1F17-4036-B249-211DAFB1BD18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3F52F-EDB2-4773-AB60-9104EACE2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145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663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666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317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392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358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663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6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68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22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84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09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33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23825" y="-88667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>
                <a:solidFill>
                  <a:schemeClr val="accent5">
                    <a:lumMod val="50000"/>
                  </a:schemeClr>
                </a:solidFill>
              </a:rPr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МАРКИЧЕВА СОФЬЯ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объединение «Полезная математика»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«КРАСАВИЦА ЗМЕЙКА»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Дмитриева Людмила Викторовна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5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«ОТКРЫТКА»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8168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50019-F49B-DE14-0A5B-385B983E4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EF2272-6B60-9E09-29B6-010FC2426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DE84B8B1-4843-4FAC-1293-3F30C30B1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386AD8D-A4D0-E50E-82F4-958F9E5C3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7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>
                <a:solidFill>
                  <a:schemeClr val="accent5">
                    <a:lumMod val="50000"/>
                  </a:schemeClr>
                </a:solidFill>
              </a:rPr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КАЗАКОВА ДАРИНА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объединение «Играем в английский»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 НОВЫМ ГОДОМ!»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Плетнева Валентина Романовна</a:t>
            </a:r>
            <a:r>
              <a:rPr 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5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«ОТКРЫТКА»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FA35FD-7D1F-B82E-9F70-3411DBABCC72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6090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69276-B7F1-2626-E9E3-DFFCBCFBA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688DDA-05E0-C8D1-5385-9EEB28103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098C01FA-87CA-D83E-9F9F-592CE8C4D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C674D8F-85CA-457D-7758-B21140A25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11361"/>
            <a:ext cx="6534150" cy="9494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>
                <a:solidFill>
                  <a:schemeClr val="accent5">
                    <a:lumMod val="50000"/>
                  </a:schemeClr>
                </a:solidFill>
              </a:rPr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ЛЕВИНА АЛЁНА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ОХА «Родничок» 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«ОТКРЫТКА ДЕДУ МОРОЗУ»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Левина Валерия Вадимовна</a:t>
            </a:r>
            <a:endParaRPr 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5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«ОТКРЫТКА»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5A6E61-1C95-1CF8-E3D2-32116BDDB857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4283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31088-1065-E26D-56AE-55FB62118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96D951-C726-CC78-1B37-FCDAA8B69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D326E907-A584-5CE1-2628-3710F7AA0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C4999A5-1AC4-2BE5-27F4-C077E9E8A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7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>
                <a:solidFill>
                  <a:schemeClr val="accent5">
                    <a:lumMod val="50000"/>
                  </a:schemeClr>
                </a:solidFill>
              </a:rPr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КИРЮХИНА АЛИНА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ИЗОСТУДИЯ  «АКВАРЕЛЬ»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«СИМВОЛ ГОДА»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Арзютова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Екатерина Николаевна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5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«ОТКРЫТКА»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A1D803-044C-2AD7-844F-225F712D3B6E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7905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1171A-618A-C605-FAA6-5F846D32A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83B25A-D84E-86ED-CB31-5D065E048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B7E14DCA-7041-D6B6-8852-00D04E5A6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6BCCCB8-2B3C-FC3F-8F99-3117848F1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7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>
                <a:solidFill>
                  <a:schemeClr val="accent5">
                    <a:lumMod val="50000"/>
                  </a:schemeClr>
                </a:solidFill>
              </a:rPr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ИВЛИЕВА ВАЛЕРИЯ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ИЗОСТУДИЯ  «АКВАРЕЛЬ»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«ЁЛОЧКА»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Арзютова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Екатерина Николаевна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5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«ОТКРЫТКА»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B23DC3-E51E-2303-3673-62C2302A01DA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9920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7522C-2262-F739-E6B9-D49C569B5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ABC264-789A-CB2B-4973-A2A5750C8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C86CD7CD-6C5E-FA3B-497C-53DB17EC0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B3F0DC0-DEDF-CD05-D831-BB028F0D2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7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>
                <a:solidFill>
                  <a:schemeClr val="accent5">
                    <a:lumMod val="50000"/>
                  </a:schemeClr>
                </a:solidFill>
              </a:rPr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МОРГУНОВА КРИСТИНА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ИЗОСТУДИЯ  «АКВАРЕЛЬ»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«СНЕГОВИК»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Арзютова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Екатерина Николаевна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5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«ОТКРЫТКА»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FDE0FF-2E84-B736-5F37-2D980EC4441D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9898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B8953-412D-CD5F-CDDA-ED4EE69E0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D41ACF-DBE1-3D96-FBF5-F9F780E7E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ECE709E5-8727-1328-895B-18DD5ED76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C45C82E-F0C2-98C1-E22C-969A9C970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7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>
                <a:solidFill>
                  <a:schemeClr val="accent5">
                    <a:lumMod val="50000"/>
                  </a:schemeClr>
                </a:solidFill>
              </a:rPr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ДУДАНОВА ВАРВАРА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ИЗОСТУДИЯ  «АКВАРЕЛЬ»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</a:t>
            </a:r>
            <a:r>
              <a:rPr lang="ru-RU" altLang="ru-RU" sz="24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2025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Арзютова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Екатерина Николаевна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5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«ОТКРЫТКА»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863A2A-B67D-62E4-0650-8B3FEE2FF75B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2179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2A202-4A94-0332-F530-32A8079C1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CF45B4-240E-887C-32E5-111872B81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D11406F1-99BD-781A-2AF6-D6B56A8D7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33E92E1-473A-DCAB-4B65-DA399BFDD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34444"/>
            <a:ext cx="6534150" cy="9448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>
                <a:solidFill>
                  <a:schemeClr val="accent5">
                    <a:lumMod val="50000"/>
                  </a:schemeClr>
                </a:solidFill>
              </a:rPr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КОСТРОМИТИНА АНЖЕЛИКА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ИЗОСТУДИЯ  «АКВАРЕЛЬ»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 НОВЫМ ГОДОМ!»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Арзютова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Екатерина Николаевна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</a:t>
            </a:r>
            <a:r>
              <a:rPr lang="ru-RU" altLang="ru-RU" sz="2000" b="1" i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КАТЕГОРИЯ 8-9 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ЛЕТ</a:t>
            </a:r>
            <a:endParaRPr lang="ru-RU" altLang="ru-RU" sz="5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«ОТКРЫТКА»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9EDAF7-3EC1-CFFD-F48B-8522F05BF8FB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07418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1044</TotalTime>
  <Words>515</Words>
  <Application>Microsoft Office PowerPoint</Application>
  <PresentationFormat>Лист A4 (210x297 мм)</PresentationFormat>
  <Paragraphs>274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81</cp:revision>
  <cp:lastPrinted>2022-01-10T08:28:42Z</cp:lastPrinted>
  <dcterms:created xsi:type="dcterms:W3CDTF">2021-12-24T13:10:02Z</dcterms:created>
  <dcterms:modified xsi:type="dcterms:W3CDTF">2024-12-26T11:46:32Z</dcterms:modified>
</cp:coreProperties>
</file>